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医薬化粧品連合①" initials="医薬化粧品連合①" lastIdx="3" clrIdx="0">
    <p:extLst>
      <p:ext uri="{19B8F6BF-5375-455C-9EA6-DF929625EA0E}">
        <p15:presenceInfo xmlns:p15="http://schemas.microsoft.com/office/powerpoint/2012/main" userId="医薬化粧品連合①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316A8-DE3D-43EB-8C8B-81C9C76DBC81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A516-6814-4C6D-B2D7-3B3A033AD1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61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A516-6814-4C6D-B2D7-3B3A033AD1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73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60D0C-F0D3-4C07-950C-0E5F7C177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64B43A-DC1F-4F24-AA61-34D6C1DF8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0E80C1-9389-4CA5-A3C6-543678DD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7110BE-2B40-48E2-8C93-14F3DB51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AF9171-5055-4A82-8FC2-59F3A61E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38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FBCEE9-3456-48F8-A96B-BB65C163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8565FF-C450-43A5-BB3A-514918611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D2354-00DC-44E6-A00F-BA249B2F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0DEB2E-76C7-4BD2-BF03-B9D570A5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9CE201-6DF9-4A55-96E8-EED231C5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9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0719D5-B3D7-48EA-B2A6-BF413C621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806AA1-D9F7-4BE4-8746-EDEAAA0E6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5CF353-BF6C-418E-A0FD-638C501A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87C34E-1368-4A7F-8B35-4D225D72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68FE8A-D085-4F96-9463-3CDB196D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4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BBE78-9021-44F3-8A13-574048F6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B76258-EAF7-4C42-ACEF-81CBFB826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477680-57B8-45D0-B73F-D4E84789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12F97F-92FE-41BA-AE33-7D4FBD26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84CCBB-CD27-49A6-A6FF-54F01BB9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89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B01DDA-38B8-410E-BAB6-85B18F77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FDC66D-09DA-4AF8-867A-AC4D388BC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C95AC7-9625-4926-9E7B-888B4866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6171A0-29D4-471F-9234-30B7E4E7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C48930-A056-4583-A2ED-0E24B422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01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32CB7C-C369-4F4C-8043-43668FDD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4C7984-6320-43C8-BD26-4F80741F5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318E65-5342-4051-AADD-5671130EA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A4BC07-11A9-40F3-96A7-92D2D8E6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FA4570-172B-4EFA-AA98-C672614F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0232A9-2A55-473E-A207-B44BA501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13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477C4-C3C4-45ED-8F5C-9A47140D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8CFDC-2344-4615-8DD4-12EA75AE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67ED5C-7743-41E9-947E-8B7CB7A9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E79B92-37A0-4E41-A31A-0A2720BF4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E14A05-83C9-48AD-81E8-318FA025F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8116ED-D327-4B98-9E89-42A735E6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9F6F90-EEA0-4CC5-B5B2-1AD34989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478A8D-CE80-40FC-91DA-FA649865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33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4E50E8-9005-4587-9823-843C03C4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FFB575-FC35-4DCC-AF7A-D0ED12A5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47AE25-5B2B-48FE-A482-459F844A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A8A8C7-8393-4F63-B807-BA27A1CF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E12DA4-3FE7-44A3-A45A-B16F791A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C0F2CF-022D-4CCC-9A49-BF9D51EE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0E51F-1DE7-4221-8F87-E28C6A64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26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23407-4D97-4224-B513-173E68B7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17A2E0-64B3-49D3-9AB1-53E20F2C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39DFE-DCE8-4B38-81F0-143C1E152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4AF7B8-9C07-43E9-BE9A-C631A790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F65FFA-377A-4EDD-BCDF-99DC162E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09A7F7-2956-4C33-A331-1A404F11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1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76A06B-4BA3-43AD-886A-31C6A305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845DE2E-A0E3-48D4-B151-A9F4F62D7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E4317C-E272-4BC1-93FB-9408C8BC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8B4CEB-7790-4CE1-8FF8-BBC98C05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FF0D3A-1A44-4F08-9943-5890008A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D29DD7-652E-4D4D-97DB-DB2657EE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06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91ED438-A2B0-4662-8757-1BA8FC53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AA291-CF43-4A88-A6C5-F28E264D3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9F316C-251D-4924-BB58-02676120C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D4D9-F6A5-466C-A79C-7BA77FA8B16A}" type="datetimeFigureOut">
              <a:rPr kumimoji="1" lang="ja-JP" altLang="en-US" smtClean="0"/>
              <a:t>2019/1/21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BA1DAE-5B03-4695-84D4-EECC0B657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37E117-4CC5-4C4F-A318-86FA4D4BD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A8B98-DCB7-4590-8952-2BAD053B9B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58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C96456C-0F53-4A66-999E-537F6A41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5" y="44740"/>
            <a:ext cx="9957625" cy="678194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527F9F-0829-4851-9F2D-BB1EFC37E846}"/>
              </a:ext>
            </a:extLst>
          </p:cNvPr>
          <p:cNvSpPr txBox="1"/>
          <p:nvPr/>
        </p:nvSpPr>
        <p:spPr>
          <a:xfrm>
            <a:off x="6096000" y="1919335"/>
            <a:ext cx="92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社員番号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4F6928-2B18-421B-86BA-3306A3D88F31}"/>
              </a:ext>
            </a:extLst>
          </p:cNvPr>
          <p:cNvSpPr txBox="1"/>
          <p:nvPr/>
        </p:nvSpPr>
        <p:spPr>
          <a:xfrm>
            <a:off x="5966235" y="2227112"/>
            <a:ext cx="1575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メールアドレス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52DD19-F081-45D3-82F0-61F1E236C22C}"/>
              </a:ext>
            </a:extLst>
          </p:cNvPr>
          <p:cNvSpPr txBox="1"/>
          <p:nvPr/>
        </p:nvSpPr>
        <p:spPr>
          <a:xfrm>
            <a:off x="8320135" y="1973615"/>
            <a:ext cx="1683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労組名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AECEDE-73AF-43A7-A61D-8D6CA5393713}"/>
              </a:ext>
            </a:extLst>
          </p:cNvPr>
          <p:cNvSpPr txBox="1"/>
          <p:nvPr/>
        </p:nvSpPr>
        <p:spPr>
          <a:xfrm>
            <a:off x="8537418" y="659348"/>
            <a:ext cx="129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薬粧連合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7BCC51-BF16-4D68-8D4C-44ECA4D734DE}"/>
              </a:ext>
            </a:extLst>
          </p:cNvPr>
          <p:cNvSpPr txBox="1"/>
          <p:nvPr/>
        </p:nvSpPr>
        <p:spPr>
          <a:xfrm>
            <a:off x="8647559" y="1028681"/>
            <a:ext cx="568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31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34D9D3-035F-437C-A6C2-DCBA36BA85B6}"/>
              </a:ext>
            </a:extLst>
          </p:cNvPr>
          <p:cNvSpPr txBox="1"/>
          <p:nvPr/>
        </p:nvSpPr>
        <p:spPr>
          <a:xfrm>
            <a:off x="9326568" y="1037015"/>
            <a:ext cx="516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3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4BA2E-9EDE-4087-AE6A-B185A645B77A}"/>
              </a:ext>
            </a:extLst>
          </p:cNvPr>
          <p:cNvSpPr txBox="1"/>
          <p:nvPr/>
        </p:nvSpPr>
        <p:spPr>
          <a:xfrm>
            <a:off x="9821032" y="1028680"/>
            <a:ext cx="53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038304-10BD-49F5-8BFA-E6AB07DE13EE}"/>
              </a:ext>
            </a:extLst>
          </p:cNvPr>
          <p:cNvSpPr txBox="1"/>
          <p:nvPr/>
        </p:nvSpPr>
        <p:spPr>
          <a:xfrm>
            <a:off x="8694325" y="1305680"/>
            <a:ext cx="568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32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F2F1CC-B7B4-4A85-BE28-88391EB1A9BD}"/>
              </a:ext>
            </a:extLst>
          </p:cNvPr>
          <p:cNvSpPr txBox="1"/>
          <p:nvPr/>
        </p:nvSpPr>
        <p:spPr>
          <a:xfrm>
            <a:off x="9317994" y="1314014"/>
            <a:ext cx="503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3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D37CA3-ABF1-4648-BDBB-3201007825FD}"/>
              </a:ext>
            </a:extLst>
          </p:cNvPr>
          <p:cNvSpPr txBox="1"/>
          <p:nvPr/>
        </p:nvSpPr>
        <p:spPr>
          <a:xfrm>
            <a:off x="9808003" y="1305679"/>
            <a:ext cx="55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1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8721DB4-96FC-42C1-9DE1-E2843A1D2478}"/>
              </a:ext>
            </a:extLst>
          </p:cNvPr>
          <p:cNvSpPr txBox="1"/>
          <p:nvPr/>
        </p:nvSpPr>
        <p:spPr>
          <a:xfrm>
            <a:off x="6096000" y="950614"/>
            <a:ext cx="2227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未記入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C53CA8-4080-40B1-9E23-C52E9B599F08}"/>
              </a:ext>
            </a:extLst>
          </p:cNvPr>
          <p:cNvSpPr txBox="1"/>
          <p:nvPr/>
        </p:nvSpPr>
        <p:spPr>
          <a:xfrm>
            <a:off x="1885660" y="824424"/>
            <a:ext cx="556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103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EF2F782-15E1-4586-9F46-F8962BE3CB92}"/>
              </a:ext>
            </a:extLst>
          </p:cNvPr>
          <p:cNvSpPr txBox="1"/>
          <p:nvPr/>
        </p:nvSpPr>
        <p:spPr>
          <a:xfrm>
            <a:off x="2458469" y="824424"/>
            <a:ext cx="54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0023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B7C9677-4FAF-4203-91D9-E7EB664F4C95}"/>
              </a:ext>
            </a:extLst>
          </p:cNvPr>
          <p:cNvSpPr/>
          <p:nvPr/>
        </p:nvSpPr>
        <p:spPr>
          <a:xfrm>
            <a:off x="1885660" y="2075684"/>
            <a:ext cx="278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薬粧　太郎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762E45B-F2DB-474E-AE86-935BAE5DCC63}"/>
              </a:ext>
            </a:extLst>
          </p:cNvPr>
          <p:cNvSpPr txBox="1"/>
          <p:nvPr/>
        </p:nvSpPr>
        <p:spPr>
          <a:xfrm>
            <a:off x="2344848" y="3093363"/>
            <a:ext cx="1611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ヤクショウ　タロウ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406543-397C-4178-AA89-480A56291C52}"/>
              </a:ext>
            </a:extLst>
          </p:cNvPr>
          <p:cNvSpPr txBox="1"/>
          <p:nvPr/>
        </p:nvSpPr>
        <p:spPr>
          <a:xfrm>
            <a:off x="3654583" y="812114"/>
            <a:ext cx="335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03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0D9E8A4-AC82-4E09-96B0-263FE258D439}"/>
              </a:ext>
            </a:extLst>
          </p:cNvPr>
          <p:cNvSpPr txBox="1"/>
          <p:nvPr/>
        </p:nvSpPr>
        <p:spPr>
          <a:xfrm>
            <a:off x="4381877" y="812114"/>
            <a:ext cx="4860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3527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FBFFABA-EAC5-4090-8FCB-AA56B886D068}"/>
              </a:ext>
            </a:extLst>
          </p:cNvPr>
          <p:cNvSpPr txBox="1"/>
          <p:nvPr/>
        </p:nvSpPr>
        <p:spPr>
          <a:xfrm>
            <a:off x="5015620" y="812113"/>
            <a:ext cx="6714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2106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F79226-44F6-43EE-B45C-0FC41991D000}"/>
              </a:ext>
            </a:extLst>
          </p:cNvPr>
          <p:cNvSpPr txBox="1"/>
          <p:nvPr/>
        </p:nvSpPr>
        <p:spPr>
          <a:xfrm>
            <a:off x="3650395" y="950614"/>
            <a:ext cx="5808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090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794A0AB-0BB4-4A3C-AD65-651873BBB18D}"/>
              </a:ext>
            </a:extLst>
          </p:cNvPr>
          <p:cNvSpPr txBox="1"/>
          <p:nvPr/>
        </p:nvSpPr>
        <p:spPr>
          <a:xfrm>
            <a:off x="4378965" y="921598"/>
            <a:ext cx="4980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1234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2754272-036F-48A9-B097-12F5B635617D}"/>
              </a:ext>
            </a:extLst>
          </p:cNvPr>
          <p:cNvSpPr txBox="1"/>
          <p:nvPr/>
        </p:nvSpPr>
        <p:spPr>
          <a:xfrm>
            <a:off x="4994036" y="950614"/>
            <a:ext cx="5076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5678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03A3EFD-2447-41CD-9F92-5C934724AAD2}"/>
              </a:ext>
            </a:extLst>
          </p:cNvPr>
          <p:cNvSpPr txBox="1"/>
          <p:nvPr/>
        </p:nvSpPr>
        <p:spPr>
          <a:xfrm>
            <a:off x="1964602" y="1665838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東京都中央区日本橋本町３－８－３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4C29B3E-BA3A-4344-B382-B84625CCB7A6}"/>
              </a:ext>
            </a:extLst>
          </p:cNvPr>
          <p:cNvSpPr txBox="1"/>
          <p:nvPr/>
        </p:nvSpPr>
        <p:spPr>
          <a:xfrm>
            <a:off x="1833337" y="1204530"/>
            <a:ext cx="3555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トウキョウトチュウオウクニホンバシホンチョウ</a:t>
            </a:r>
            <a:r>
              <a:rPr kumimoji="1" lang="en-US" altLang="ja-JP" sz="1000" dirty="0">
                <a:solidFill>
                  <a:srgbClr val="FF0000"/>
                </a:solidFill>
              </a:rPr>
              <a:t>3</a:t>
            </a:r>
            <a:r>
              <a:rPr kumimoji="1" lang="ja-JP" altLang="en-US" sz="1000" dirty="0">
                <a:solidFill>
                  <a:srgbClr val="FF0000"/>
                </a:solidFill>
              </a:rPr>
              <a:t>－</a:t>
            </a:r>
            <a:r>
              <a:rPr kumimoji="1" lang="en-US" altLang="ja-JP" sz="1000" dirty="0">
                <a:solidFill>
                  <a:srgbClr val="FF0000"/>
                </a:solidFill>
              </a:rPr>
              <a:t>8</a:t>
            </a:r>
            <a:r>
              <a:rPr kumimoji="1" lang="ja-JP" altLang="en-US" sz="1000" dirty="0">
                <a:solidFill>
                  <a:srgbClr val="FF0000"/>
                </a:solidFill>
              </a:rPr>
              <a:t>－</a:t>
            </a:r>
            <a:r>
              <a:rPr kumimoji="1" lang="en-US" altLang="ja-JP" sz="1000" dirty="0">
                <a:solidFill>
                  <a:srgbClr val="FF0000"/>
                </a:solidFill>
              </a:rPr>
              <a:t>3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F01E213-58CD-4D42-AFD2-6960389341C7}"/>
              </a:ext>
            </a:extLst>
          </p:cNvPr>
          <p:cNvSpPr txBox="1"/>
          <p:nvPr/>
        </p:nvSpPr>
        <p:spPr>
          <a:xfrm>
            <a:off x="4867907" y="2905121"/>
            <a:ext cx="98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</a:rPr>
              <a:t>薬粧太郎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49BE4FF-33AF-4AF8-ABDF-3885B2A958C3}"/>
              </a:ext>
            </a:extLst>
          </p:cNvPr>
          <p:cNvSpPr txBox="1"/>
          <p:nvPr/>
        </p:nvSpPr>
        <p:spPr>
          <a:xfrm>
            <a:off x="1885660" y="41688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薬粧　花子</a:t>
            </a: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99DB4D61-73A8-40DD-B8DD-80B0A61C9193}"/>
              </a:ext>
            </a:extLst>
          </p:cNvPr>
          <p:cNvSpPr/>
          <p:nvPr/>
        </p:nvSpPr>
        <p:spPr>
          <a:xfrm>
            <a:off x="1604699" y="3429000"/>
            <a:ext cx="209785" cy="24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A2D77F5F-6F76-4C07-BE88-397C9CA215D1}"/>
              </a:ext>
            </a:extLst>
          </p:cNvPr>
          <p:cNvSpPr/>
          <p:nvPr/>
        </p:nvSpPr>
        <p:spPr>
          <a:xfrm>
            <a:off x="2936384" y="3420583"/>
            <a:ext cx="209785" cy="24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4781DB0-45CE-4E67-929B-5D2FF0B67E72}"/>
              </a:ext>
            </a:extLst>
          </p:cNvPr>
          <p:cNvSpPr txBox="1"/>
          <p:nvPr/>
        </p:nvSpPr>
        <p:spPr>
          <a:xfrm>
            <a:off x="1833337" y="3717026"/>
            <a:ext cx="1506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ヤクショウ　ハナコ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1FADA3-1382-44A7-82DE-0B1A3976E977}"/>
              </a:ext>
            </a:extLst>
          </p:cNvPr>
          <p:cNvSpPr txBox="1"/>
          <p:nvPr/>
        </p:nvSpPr>
        <p:spPr>
          <a:xfrm rot="10800000" flipV="1">
            <a:off x="5193278" y="3840624"/>
            <a:ext cx="56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</a:rPr>
              <a:t>必ず記入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D4A611D-E98B-4380-9237-4E7710B01ED2}"/>
              </a:ext>
            </a:extLst>
          </p:cNvPr>
          <p:cNvSpPr txBox="1"/>
          <p:nvPr/>
        </p:nvSpPr>
        <p:spPr>
          <a:xfrm>
            <a:off x="4349853" y="3487638"/>
            <a:ext cx="338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2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66ED218-6447-4C37-925E-E1FFAC5D603D}"/>
              </a:ext>
            </a:extLst>
          </p:cNvPr>
          <p:cNvSpPr txBox="1"/>
          <p:nvPr/>
        </p:nvSpPr>
        <p:spPr>
          <a:xfrm>
            <a:off x="3833614" y="3487639"/>
            <a:ext cx="332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49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03609EF-0C81-4C54-B001-A1830CFB4D5C}"/>
              </a:ext>
            </a:extLst>
          </p:cNvPr>
          <p:cNvSpPr txBox="1"/>
          <p:nvPr/>
        </p:nvSpPr>
        <p:spPr>
          <a:xfrm>
            <a:off x="4671589" y="3487638"/>
            <a:ext cx="521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25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220D799-C419-4535-976D-08A12AABD27B}"/>
              </a:ext>
            </a:extLst>
          </p:cNvPr>
          <p:cNvSpPr txBox="1"/>
          <p:nvPr/>
        </p:nvSpPr>
        <p:spPr>
          <a:xfrm>
            <a:off x="5182483" y="3436694"/>
            <a:ext cx="5680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43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C95451C3-7F1D-4FB2-8984-C913D38518C3}"/>
              </a:ext>
            </a:extLst>
          </p:cNvPr>
          <p:cNvSpPr/>
          <p:nvPr/>
        </p:nvSpPr>
        <p:spPr>
          <a:xfrm>
            <a:off x="1964602" y="4573921"/>
            <a:ext cx="209788" cy="1545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8AFA4D69-B62E-4E06-8675-E6EB8435709E}"/>
              </a:ext>
            </a:extLst>
          </p:cNvPr>
          <p:cNvSpPr/>
          <p:nvPr/>
        </p:nvSpPr>
        <p:spPr>
          <a:xfrm>
            <a:off x="2925916" y="4587073"/>
            <a:ext cx="209788" cy="1777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84138E7B-9C9E-4D79-911D-9D317CCCAAD6}"/>
              </a:ext>
            </a:extLst>
          </p:cNvPr>
          <p:cNvSpPr/>
          <p:nvPr/>
        </p:nvSpPr>
        <p:spPr>
          <a:xfrm>
            <a:off x="2250256" y="4886019"/>
            <a:ext cx="199160" cy="232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D809BAD-4FE3-4CFA-ABC5-71765BD583BD}"/>
              </a:ext>
            </a:extLst>
          </p:cNvPr>
          <p:cNvSpPr txBox="1"/>
          <p:nvPr/>
        </p:nvSpPr>
        <p:spPr>
          <a:xfrm flipH="1">
            <a:off x="4231252" y="4575479"/>
            <a:ext cx="321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</a:rPr>
              <a:t>5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3313C92-F3DF-4BAF-99D5-08CCEC761A81}"/>
              </a:ext>
            </a:extLst>
          </p:cNvPr>
          <p:cNvSpPr txBox="1"/>
          <p:nvPr/>
        </p:nvSpPr>
        <p:spPr>
          <a:xfrm flipH="1">
            <a:off x="4798140" y="4584286"/>
            <a:ext cx="395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16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F728E46-34C8-447A-94A1-15ED5E98F46F}"/>
              </a:ext>
            </a:extLst>
          </p:cNvPr>
          <p:cNvSpPr txBox="1"/>
          <p:nvPr/>
        </p:nvSpPr>
        <p:spPr>
          <a:xfrm>
            <a:off x="3650396" y="4573920"/>
            <a:ext cx="567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49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914FA3-A35C-46EA-9754-3E79F32D96BB}"/>
              </a:ext>
            </a:extLst>
          </p:cNvPr>
          <p:cNvSpPr txBox="1"/>
          <p:nvPr/>
        </p:nvSpPr>
        <p:spPr>
          <a:xfrm>
            <a:off x="5388484" y="4584286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43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FEC50EA-B9C2-46D6-9A2A-7F28FC32DB91}"/>
              </a:ext>
            </a:extLst>
          </p:cNvPr>
          <p:cNvSpPr txBox="1"/>
          <p:nvPr/>
        </p:nvSpPr>
        <p:spPr>
          <a:xfrm>
            <a:off x="7889930" y="4584286"/>
            <a:ext cx="3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告知書の告知内容を確認し補償対象外とする疾病情報があ</a:t>
            </a:r>
            <a:r>
              <a:rPr lang="ja-JP" altLang="en-US" sz="1200" dirty="0">
                <a:solidFill>
                  <a:srgbClr val="FF0000"/>
                </a:solidFill>
              </a:rPr>
              <a:t>る場合に群コードを記入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76F853AA-D2A7-4EBF-9A9B-A967E89FED3E}"/>
              </a:ext>
            </a:extLst>
          </p:cNvPr>
          <p:cNvSpPr/>
          <p:nvPr/>
        </p:nvSpPr>
        <p:spPr>
          <a:xfrm>
            <a:off x="7877861" y="4538209"/>
            <a:ext cx="4115041" cy="538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1" name="矢印: 下 70">
            <a:extLst>
              <a:ext uri="{FF2B5EF4-FFF2-40B4-BE49-F238E27FC236}">
                <a16:creationId xmlns:a16="http://schemas.microsoft.com/office/drawing/2014/main" id="{DB57EE23-868C-4C08-9C32-8EC3DABA46AA}"/>
              </a:ext>
            </a:extLst>
          </p:cNvPr>
          <p:cNvSpPr/>
          <p:nvPr/>
        </p:nvSpPr>
        <p:spPr>
          <a:xfrm rot="5400000">
            <a:off x="7595929" y="4633594"/>
            <a:ext cx="232623" cy="331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542312D-D66F-422E-A611-494E462422EB}"/>
              </a:ext>
            </a:extLst>
          </p:cNvPr>
          <p:cNvSpPr txBox="1"/>
          <p:nvPr/>
        </p:nvSpPr>
        <p:spPr>
          <a:xfrm>
            <a:off x="5966235" y="3093363"/>
            <a:ext cx="62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8700E9C-8EF4-4B98-8F4A-5F3D72160634}"/>
              </a:ext>
            </a:extLst>
          </p:cNvPr>
          <p:cNvSpPr txBox="1"/>
          <p:nvPr/>
        </p:nvSpPr>
        <p:spPr>
          <a:xfrm>
            <a:off x="6808012" y="3093363"/>
            <a:ext cx="47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80E2E2E-936B-452D-B090-D86CF95F7A8C}"/>
              </a:ext>
            </a:extLst>
          </p:cNvPr>
          <p:cNvSpPr txBox="1"/>
          <p:nvPr/>
        </p:nvSpPr>
        <p:spPr>
          <a:xfrm>
            <a:off x="7695447" y="3006698"/>
            <a:ext cx="26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AE3F715-85AA-4F15-B1A4-90284CDDEEA8}"/>
              </a:ext>
            </a:extLst>
          </p:cNvPr>
          <p:cNvSpPr txBox="1"/>
          <p:nvPr/>
        </p:nvSpPr>
        <p:spPr>
          <a:xfrm>
            <a:off x="8013348" y="3002294"/>
            <a:ext cx="95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×××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F26E8DF-0E11-4ED1-984C-8691940DBF76}"/>
              </a:ext>
            </a:extLst>
          </p:cNvPr>
          <p:cNvSpPr txBox="1"/>
          <p:nvPr/>
        </p:nvSpPr>
        <p:spPr>
          <a:xfrm>
            <a:off x="7739315" y="4140211"/>
            <a:ext cx="27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E68C0A1-3AAD-49EA-96E7-BDCCA275966D}"/>
              </a:ext>
            </a:extLst>
          </p:cNvPr>
          <p:cNvSpPr txBox="1"/>
          <p:nvPr/>
        </p:nvSpPr>
        <p:spPr>
          <a:xfrm>
            <a:off x="8025417" y="4140211"/>
            <a:ext cx="94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×××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406A6CCE-5241-4D0F-B669-66BD450C6B0F}"/>
              </a:ext>
            </a:extLst>
          </p:cNvPr>
          <p:cNvSpPr/>
          <p:nvPr/>
        </p:nvSpPr>
        <p:spPr>
          <a:xfrm>
            <a:off x="10918479" y="1450751"/>
            <a:ext cx="1095470" cy="967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768CB90-6E77-4D16-A701-A9309B43D653}"/>
              </a:ext>
            </a:extLst>
          </p:cNvPr>
          <p:cNvSpPr txBox="1"/>
          <p:nvPr/>
        </p:nvSpPr>
        <p:spPr>
          <a:xfrm>
            <a:off x="10975434" y="1450752"/>
            <a:ext cx="10485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型ごとの保険料を記入。分割払いは</a:t>
            </a:r>
            <a:r>
              <a:rPr kumimoji="1" lang="en-US" altLang="ja-JP" sz="1100" dirty="0">
                <a:solidFill>
                  <a:srgbClr val="FF0000"/>
                </a:solidFill>
              </a:rPr>
              <a:t>1</a:t>
            </a:r>
            <a:r>
              <a:rPr kumimoji="1" lang="ja-JP" altLang="en-US" sz="1100" dirty="0">
                <a:solidFill>
                  <a:srgbClr val="FF0000"/>
                </a:solidFill>
              </a:rPr>
              <a:t>回分の保険料を記入</a:t>
            </a:r>
            <a:r>
              <a:rPr kumimoji="1" lang="ja-JP" altLang="en-US" sz="1100" dirty="0"/>
              <a:t>。</a:t>
            </a:r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75CC6B7A-F23E-404B-B32D-EC07E2828927}"/>
              </a:ext>
            </a:extLst>
          </p:cNvPr>
          <p:cNvSpPr/>
          <p:nvPr/>
        </p:nvSpPr>
        <p:spPr>
          <a:xfrm>
            <a:off x="10918479" y="3847831"/>
            <a:ext cx="914400" cy="5920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0ABA68AE-8C86-4829-A9D2-75C475C7B547}"/>
              </a:ext>
            </a:extLst>
          </p:cNvPr>
          <p:cNvSpPr txBox="1"/>
          <p:nvPr/>
        </p:nvSpPr>
        <p:spPr>
          <a:xfrm>
            <a:off x="10855105" y="3893989"/>
            <a:ext cx="10683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分割払は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回分合計保険料を記入</a:t>
            </a: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DDDEE05-B3B5-48D1-A54D-685CE0ABEC6F}"/>
              </a:ext>
            </a:extLst>
          </p:cNvPr>
          <p:cNvCxnSpPr>
            <a:stCxn id="79" idx="1"/>
          </p:cNvCxnSpPr>
          <p:nvPr/>
        </p:nvCxnSpPr>
        <p:spPr>
          <a:xfrm flipH="1">
            <a:off x="8383509" y="1934444"/>
            <a:ext cx="2534970" cy="1241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2B872E87-B02E-4234-A42C-4AA551D7C1B3}"/>
              </a:ext>
            </a:extLst>
          </p:cNvPr>
          <p:cNvCxnSpPr>
            <a:stCxn id="84" idx="1"/>
          </p:cNvCxnSpPr>
          <p:nvPr/>
        </p:nvCxnSpPr>
        <p:spPr>
          <a:xfrm flipH="1">
            <a:off x="8694325" y="4182530"/>
            <a:ext cx="2160780" cy="145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A939BE8-1656-4A46-86C9-E11A613BD265}"/>
              </a:ext>
            </a:extLst>
          </p:cNvPr>
          <p:cNvSpPr txBox="1"/>
          <p:nvPr/>
        </p:nvSpPr>
        <p:spPr>
          <a:xfrm>
            <a:off x="1833337" y="543932"/>
            <a:ext cx="34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31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BDAE070-8973-4F94-A263-11F95CA4FE3A}"/>
              </a:ext>
            </a:extLst>
          </p:cNvPr>
          <p:cNvSpPr txBox="1"/>
          <p:nvPr/>
        </p:nvSpPr>
        <p:spPr>
          <a:xfrm>
            <a:off x="2233646" y="534797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7C57DA-85DB-4912-A4BE-7896157ADAB6}"/>
              </a:ext>
            </a:extLst>
          </p:cNvPr>
          <p:cNvSpPr txBox="1"/>
          <p:nvPr/>
        </p:nvSpPr>
        <p:spPr>
          <a:xfrm flipH="1">
            <a:off x="2641366" y="533100"/>
            <a:ext cx="2950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5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66E20650-D0DB-4B86-BB58-837DA0EFD1C4}"/>
              </a:ext>
            </a:extLst>
          </p:cNvPr>
          <p:cNvSpPr/>
          <p:nvPr/>
        </p:nvSpPr>
        <p:spPr>
          <a:xfrm>
            <a:off x="2779415" y="5940933"/>
            <a:ext cx="251688" cy="24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C5617F3-889C-430B-99D0-66ACA878DDDF}"/>
              </a:ext>
            </a:extLst>
          </p:cNvPr>
          <p:cNvSpPr txBox="1"/>
          <p:nvPr/>
        </p:nvSpPr>
        <p:spPr>
          <a:xfrm>
            <a:off x="3224488" y="565347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〇〇損保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13AE20-5550-48DF-9573-5FC9B67F13A3}"/>
              </a:ext>
            </a:extLst>
          </p:cNvPr>
          <p:cNvSpPr txBox="1"/>
          <p:nvPr/>
        </p:nvSpPr>
        <p:spPr>
          <a:xfrm>
            <a:off x="3197382" y="5918160"/>
            <a:ext cx="800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傷害</a:t>
            </a:r>
            <a:r>
              <a:rPr lang="ja-JP" altLang="en-US" sz="1050" dirty="0">
                <a:solidFill>
                  <a:srgbClr val="FF0000"/>
                </a:solidFill>
              </a:rPr>
              <a:t>保険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85189E8-BAEB-4D6E-9090-437F7AB9B2F8}"/>
              </a:ext>
            </a:extLst>
          </p:cNvPr>
          <p:cNvSpPr txBox="1"/>
          <p:nvPr/>
        </p:nvSpPr>
        <p:spPr>
          <a:xfrm>
            <a:off x="3320972" y="6248754"/>
            <a:ext cx="42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31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945CE8B0-E2BB-4C1D-9109-4397D77E272F}"/>
              </a:ext>
            </a:extLst>
          </p:cNvPr>
          <p:cNvSpPr txBox="1"/>
          <p:nvPr/>
        </p:nvSpPr>
        <p:spPr>
          <a:xfrm>
            <a:off x="3650395" y="6248754"/>
            <a:ext cx="347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3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1B1B0868-0946-4151-92C6-053CA572E81F}"/>
              </a:ext>
            </a:extLst>
          </p:cNvPr>
          <p:cNvSpPr txBox="1"/>
          <p:nvPr/>
        </p:nvSpPr>
        <p:spPr>
          <a:xfrm>
            <a:off x="3884047" y="6248754"/>
            <a:ext cx="347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31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C2F1E8F1-254D-4413-ABC1-4BB231D49E5D}"/>
              </a:ext>
            </a:extLst>
          </p:cNvPr>
          <p:cNvSpPr txBox="1"/>
          <p:nvPr/>
        </p:nvSpPr>
        <p:spPr>
          <a:xfrm>
            <a:off x="4378965" y="5663320"/>
            <a:ext cx="771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××××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745781BE-0146-4781-A002-3D3888CAE6BE}"/>
              </a:ext>
            </a:extLst>
          </p:cNvPr>
          <p:cNvSpPr txBox="1"/>
          <p:nvPr/>
        </p:nvSpPr>
        <p:spPr>
          <a:xfrm>
            <a:off x="4392120" y="603357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××××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068AF16-F621-4605-8963-81DFCD70ECDE}"/>
              </a:ext>
            </a:extLst>
          </p:cNvPr>
          <p:cNvSpPr txBox="1"/>
          <p:nvPr/>
        </p:nvSpPr>
        <p:spPr>
          <a:xfrm>
            <a:off x="4392120" y="6248754"/>
            <a:ext cx="757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rgbClr val="FF0000"/>
                </a:solidFill>
              </a:rPr>
              <a:t>××××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A627312-FEBC-4317-9FB8-9809CD6EC01D}"/>
              </a:ext>
            </a:extLst>
          </p:cNvPr>
          <p:cNvSpPr txBox="1"/>
          <p:nvPr/>
        </p:nvSpPr>
        <p:spPr>
          <a:xfrm>
            <a:off x="10893502" y="2779802"/>
            <a:ext cx="11110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FF0000"/>
                </a:solidFill>
              </a:rPr>
              <a:t>組合員の場合は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「本社・事務・研究・開発・生産・営業」のいずれかを記入</a:t>
            </a:r>
          </a:p>
        </p:txBody>
      </p:sp>
      <p:sp>
        <p:nvSpPr>
          <p:cNvPr id="106" name="四角形: 角を丸くする 105">
            <a:extLst>
              <a:ext uri="{FF2B5EF4-FFF2-40B4-BE49-F238E27FC236}">
                <a16:creationId xmlns:a16="http://schemas.microsoft.com/office/drawing/2014/main" id="{0B076805-74A1-4560-A440-5E041D9169D4}"/>
              </a:ext>
            </a:extLst>
          </p:cNvPr>
          <p:cNvSpPr/>
          <p:nvPr/>
        </p:nvSpPr>
        <p:spPr>
          <a:xfrm>
            <a:off x="10898081" y="2754574"/>
            <a:ext cx="1040006" cy="887002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3DECD73D-D986-4C45-A679-C0FB7854FAD0}"/>
              </a:ext>
            </a:extLst>
          </p:cNvPr>
          <p:cNvCxnSpPr>
            <a:stCxn id="105" idx="1"/>
          </p:cNvCxnSpPr>
          <p:nvPr/>
        </p:nvCxnSpPr>
        <p:spPr>
          <a:xfrm flipH="1">
            <a:off x="5542002" y="3210689"/>
            <a:ext cx="5351500" cy="83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四角形: 角を丸くする 108">
            <a:extLst>
              <a:ext uri="{FF2B5EF4-FFF2-40B4-BE49-F238E27FC236}">
                <a16:creationId xmlns:a16="http://schemas.microsoft.com/office/drawing/2014/main" id="{01CF087D-8F46-47E0-BE12-33CF2C0988F8}"/>
              </a:ext>
            </a:extLst>
          </p:cNvPr>
          <p:cNvSpPr/>
          <p:nvPr/>
        </p:nvSpPr>
        <p:spPr>
          <a:xfrm>
            <a:off x="1125390" y="6572815"/>
            <a:ext cx="4263093" cy="240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C743921C-83BC-447C-BB8A-20BDF1748328}"/>
              </a:ext>
            </a:extLst>
          </p:cNvPr>
          <p:cNvSpPr txBox="1"/>
          <p:nvPr/>
        </p:nvSpPr>
        <p:spPr>
          <a:xfrm>
            <a:off x="1196442" y="6598693"/>
            <a:ext cx="4263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FF0000"/>
                </a:solidFill>
              </a:rPr>
              <a:t>他の保険契約または共済契約の有無についても必ず告知して頂き「あり」の場合は記入</a:t>
            </a:r>
          </a:p>
        </p:txBody>
      </p:sp>
      <p:sp>
        <p:nvSpPr>
          <p:cNvPr id="111" name="矢印: 下 110">
            <a:extLst>
              <a:ext uri="{FF2B5EF4-FFF2-40B4-BE49-F238E27FC236}">
                <a16:creationId xmlns:a16="http://schemas.microsoft.com/office/drawing/2014/main" id="{A29C345D-5BD2-4383-97F2-9BFF16B0782A}"/>
              </a:ext>
            </a:extLst>
          </p:cNvPr>
          <p:cNvSpPr/>
          <p:nvPr/>
        </p:nvSpPr>
        <p:spPr>
          <a:xfrm flipV="1">
            <a:off x="2641366" y="6436766"/>
            <a:ext cx="569632" cy="136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56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158</Words>
  <Application>Microsoft Office PowerPoint</Application>
  <PresentationFormat>ワイド画面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医薬化粧品連合①</dc:creator>
  <cp:lastModifiedBy>医薬化粧品連合①</cp:lastModifiedBy>
  <cp:revision>118</cp:revision>
  <cp:lastPrinted>2019-01-21T05:06:18Z</cp:lastPrinted>
  <dcterms:created xsi:type="dcterms:W3CDTF">2018-11-09T06:54:53Z</dcterms:created>
  <dcterms:modified xsi:type="dcterms:W3CDTF">2019-01-21T05:15:05Z</dcterms:modified>
</cp:coreProperties>
</file>